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rije v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rije v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7" name="Ondertitel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sp>
        <p:nvSpPr>
          <p:cNvPr id="30" name="Tijdelijke aanduiding voor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19" name="Tijdelijke aanduiding voor voettekst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7" name="Tijdelijke aanduiding voor dianumm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rije v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rije v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9" name="Tijdelijke aanduiding voor voettekst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rije v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rije v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jdelijke aanduiding voor titel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0" name="Tijdelijke aanduiding voor teks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10" name="Tijdelijke aanduiding voor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D73CB07-CB44-46B5-B8B0-960807F65DC7}" type="datetimeFigureOut">
              <a:rPr lang="nl-NL" smtClean="0"/>
              <a:pPr/>
              <a:t>11-10-2012</a:t>
            </a:fld>
            <a:endParaRPr lang="nl-NL"/>
          </a:p>
        </p:txBody>
      </p:sp>
      <p:sp>
        <p:nvSpPr>
          <p:cNvPr id="22" name="Tijdelijke aanduiding voor voettekst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18" name="Tijdelijke aanduiding voor dianumm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9AE0755-52F4-4A40-8DCE-3B594CDFCC7D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67" y="0"/>
            <a:ext cx="91575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0000" endA="300" endPos="90000" dir="5400000" sy="-100000" algn="bl" rotWithShape="0"/>
          </a:effectLst>
        </p:spPr>
        <p:txBody>
          <a:bodyPr>
            <a:noAutofit/>
          </a:bodyPr>
          <a:lstStyle/>
          <a:p>
            <a:r>
              <a:rPr lang="nl-NL" sz="96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itchFamily="18" charset="0"/>
                <a:cs typeface="IrisUPC" pitchFamily="34" charset="-34"/>
              </a:rPr>
              <a:t>Zorro</a:t>
            </a:r>
            <a:endParaRPr lang="nl-NL" sz="9600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itchFamily="18" charset="0"/>
              <a:cs typeface="IrisUPC" pitchFamily="34" charset="-34"/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 rot="20689836">
            <a:off x="2096710" y="4245621"/>
            <a:ext cx="6400800" cy="1196170"/>
          </a:xfrm>
        </p:spPr>
        <p:txBody>
          <a:bodyPr>
            <a:noAutofit/>
          </a:bodyPr>
          <a:lstStyle/>
          <a:p>
            <a:r>
              <a:rPr lang="nl-NL" dirty="0" smtClean="0">
                <a:solidFill>
                  <a:srgbClr val="00B0F0"/>
                </a:solidFill>
                <a:latin typeface="Century Schoolbook" pitchFamily="18" charset="0"/>
              </a:rPr>
              <a:t>Door: Anja, Charlotte,</a:t>
            </a:r>
            <a:r>
              <a:rPr lang="nl-NL" dirty="0" err="1" smtClean="0">
                <a:solidFill>
                  <a:srgbClr val="00B0F0"/>
                </a:solidFill>
                <a:latin typeface="Century Schoolbook" pitchFamily="18" charset="0"/>
              </a:rPr>
              <a:t>Ulku</a:t>
            </a:r>
            <a:r>
              <a:rPr lang="nl-NL" dirty="0" smtClean="0">
                <a:solidFill>
                  <a:srgbClr val="00B0F0"/>
                </a:solidFill>
                <a:latin typeface="Century Schoolbook" pitchFamily="18" charset="0"/>
              </a:rPr>
              <a:t>, Krisje, </a:t>
            </a:r>
            <a:r>
              <a:rPr lang="nl-NL" dirty="0" err="1" smtClean="0">
                <a:solidFill>
                  <a:srgbClr val="00B0F0"/>
                </a:solidFill>
                <a:latin typeface="Century Schoolbook" pitchFamily="18" charset="0"/>
              </a:rPr>
              <a:t>Jana</a:t>
            </a:r>
            <a:endParaRPr lang="nl-NL" dirty="0">
              <a:solidFill>
                <a:srgbClr val="00B0F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>
                <a:latin typeface="Castellar" pitchFamily="18" charset="0"/>
              </a:rPr>
              <a:t>Zorro</a:t>
            </a:r>
            <a:r>
              <a:rPr lang="nl-NL" dirty="0" smtClean="0">
                <a:latin typeface="Castellar" pitchFamily="18" charset="0"/>
              </a:rPr>
              <a:t> voorstellen</a:t>
            </a:r>
            <a:endParaRPr lang="nl-NL" dirty="0">
              <a:latin typeface="Castellar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 smtClean="0"/>
          </a:p>
          <a:p>
            <a:r>
              <a:rPr lang="nl-NL" dirty="0" smtClean="0"/>
              <a:t>Echte naam Don Diego de la </a:t>
            </a:r>
            <a:r>
              <a:rPr lang="nl-NL" dirty="0" err="1" smtClean="0"/>
              <a:t>Vega</a:t>
            </a:r>
            <a:endParaRPr lang="nl-NL" dirty="0" smtClean="0"/>
          </a:p>
          <a:p>
            <a:r>
              <a:rPr lang="nl-NL" dirty="0" smtClean="0"/>
              <a:t>Betekenis naam “vos”</a:t>
            </a:r>
          </a:p>
          <a:p>
            <a:r>
              <a:rPr lang="nl-NL" dirty="0" smtClean="0"/>
              <a:t>Zwart gekleed</a:t>
            </a:r>
          </a:p>
          <a:p>
            <a:r>
              <a:rPr lang="nl-NL" dirty="0" smtClean="0"/>
              <a:t>Altijd een masker op</a:t>
            </a:r>
          </a:p>
          <a:p>
            <a:r>
              <a:rPr lang="nl-NL" dirty="0" smtClean="0"/>
              <a:t>Cape en hoed</a:t>
            </a:r>
          </a:p>
          <a:p>
            <a:r>
              <a:rPr lang="nl-NL" dirty="0" smtClean="0"/>
              <a:t>Een paard “tornado”</a:t>
            </a:r>
          </a:p>
          <a:p>
            <a:endParaRPr lang="nl-NL" dirty="0" smtClean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>
                <a:latin typeface="Castellar" pitchFamily="18" charset="0"/>
              </a:rPr>
              <a:t>Boeken</a:t>
            </a:r>
            <a:endParaRPr lang="nl-NL" dirty="0">
              <a:latin typeface="Castellar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Isabel </a:t>
            </a:r>
            <a:r>
              <a:rPr lang="nl-NL" dirty="0" err="1" smtClean="0"/>
              <a:t>Allende</a:t>
            </a:r>
            <a:endParaRPr lang="nl-NL" dirty="0" smtClean="0"/>
          </a:p>
          <a:p>
            <a:r>
              <a:rPr lang="nl-NL" dirty="0" smtClean="0"/>
              <a:t>Oorspronkelijke naam van boek: </a:t>
            </a:r>
          </a:p>
          <a:p>
            <a:pPr>
              <a:buNone/>
            </a:pPr>
            <a:r>
              <a:rPr lang="nl-NL" dirty="0" err="1" smtClean="0"/>
              <a:t>Zorro</a:t>
            </a:r>
            <a:r>
              <a:rPr lang="nl-NL" dirty="0" smtClean="0"/>
              <a:t>  </a:t>
            </a:r>
            <a:r>
              <a:rPr lang="nl-NL" dirty="0" err="1" smtClean="0"/>
              <a:t>Comienza</a:t>
            </a:r>
            <a:r>
              <a:rPr lang="nl-NL" dirty="0" smtClean="0"/>
              <a:t> la </a:t>
            </a:r>
            <a:r>
              <a:rPr lang="nl-NL" dirty="0" err="1" smtClean="0"/>
              <a:t>Leyenda</a:t>
            </a:r>
            <a:endParaRPr lang="nl-NL" dirty="0" smtClean="0"/>
          </a:p>
          <a:p>
            <a:r>
              <a:rPr lang="nl-NL" dirty="0" smtClean="0"/>
              <a:t>Uitgave 2005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>
                <a:latin typeface="Castellar" pitchFamily="18" charset="0"/>
              </a:rPr>
              <a:t>    </a:t>
            </a:r>
            <a:r>
              <a:rPr lang="nl-NL" dirty="0" err="1" smtClean="0">
                <a:latin typeface="Castellar" pitchFamily="18" charset="0"/>
              </a:rPr>
              <a:t>zorro</a:t>
            </a:r>
            <a:endParaRPr lang="nl-NL" dirty="0">
              <a:latin typeface="Castellar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Helpt armere mensen</a:t>
            </a:r>
          </a:p>
          <a:p>
            <a:r>
              <a:rPr lang="nl-NL" dirty="0" smtClean="0"/>
              <a:t>Rijke mensen mogen hem niet</a:t>
            </a:r>
          </a:p>
          <a:p>
            <a:r>
              <a:rPr lang="nl-NL" dirty="0" smtClean="0"/>
              <a:t>Ze krijgen geld als ze hem vermoorden</a:t>
            </a:r>
          </a:p>
          <a:p>
            <a:r>
              <a:rPr lang="nl-NL" dirty="0" smtClean="0"/>
              <a:t>Hij geeft altijd een “z” teken als hij ergens heeft gevochten.</a:t>
            </a:r>
          </a:p>
          <a:p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>
                <a:latin typeface="Castellar" pitchFamily="18" charset="0"/>
              </a:rPr>
              <a:t>Films</a:t>
            </a:r>
            <a:endParaRPr lang="nl-NL" dirty="0">
              <a:latin typeface="Castellar" pitchFamily="18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Zijn 19 films gemaakt</a:t>
            </a:r>
          </a:p>
          <a:p>
            <a:r>
              <a:rPr lang="nl-NL" dirty="0" smtClean="0"/>
              <a:t>Eerste kwam uit in 1920</a:t>
            </a:r>
          </a:p>
          <a:p>
            <a:r>
              <a:rPr lang="nl-NL" dirty="0" smtClean="0"/>
              <a:t>De rol van </a:t>
            </a:r>
            <a:r>
              <a:rPr lang="nl-NL" dirty="0" err="1" smtClean="0"/>
              <a:t>Zorro</a:t>
            </a:r>
            <a:r>
              <a:rPr lang="nl-NL" dirty="0" smtClean="0"/>
              <a:t> speelde Douglas </a:t>
            </a:r>
            <a:r>
              <a:rPr lang="nl-NL" dirty="0" err="1" smtClean="0"/>
              <a:t>Fairbanks</a:t>
            </a:r>
            <a:endParaRPr lang="nl-NL" dirty="0" smtClean="0"/>
          </a:p>
          <a:p>
            <a:r>
              <a:rPr lang="nl-NL" dirty="0" smtClean="0"/>
              <a:t>De laatste film was in 2005</a:t>
            </a:r>
          </a:p>
          <a:p>
            <a:r>
              <a:rPr lang="nl-NL" dirty="0" smtClean="0"/>
              <a:t>De hoofdrol was door </a:t>
            </a:r>
            <a:r>
              <a:rPr lang="nl-NL" dirty="0" err="1" smtClean="0"/>
              <a:t>Antonio</a:t>
            </a:r>
            <a:r>
              <a:rPr lang="nl-NL" dirty="0" smtClean="0"/>
              <a:t> </a:t>
            </a:r>
            <a:r>
              <a:rPr lang="nl-NL" dirty="0" err="1" smtClean="0"/>
              <a:t>Banderasde</a:t>
            </a:r>
            <a:r>
              <a:rPr lang="nl-NL" dirty="0" smtClean="0"/>
              <a:t> </a:t>
            </a:r>
            <a:endParaRPr lang="nl-NL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sch">
  <a:themeElements>
    <a:clrScheme name="Technisch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sch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sch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64</TotalTime>
  <Words>112</Words>
  <Application>Microsoft Office PowerPoint</Application>
  <PresentationFormat>Diavoorstelling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6" baseType="lpstr">
      <vt:lpstr>Technisch</vt:lpstr>
      <vt:lpstr>Zorro</vt:lpstr>
      <vt:lpstr>Zorro voorstellen</vt:lpstr>
      <vt:lpstr>Boeken</vt:lpstr>
      <vt:lpstr>    zorro</vt:lpstr>
      <vt:lpstr>Films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Zorro</dc:title>
  <dc:creator>99021202</dc:creator>
  <cp:lastModifiedBy>98113001</cp:lastModifiedBy>
  <cp:revision>7</cp:revision>
  <dcterms:created xsi:type="dcterms:W3CDTF">2012-09-06T12:08:28Z</dcterms:created>
  <dcterms:modified xsi:type="dcterms:W3CDTF">2012-10-11T11:56:25Z</dcterms:modified>
</cp:coreProperties>
</file>